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92" r:id="rId1"/>
    <p:sldMasterId id="2147483725" r:id="rId2"/>
  </p:sldMasterIdLst>
  <p:notesMasterIdLst>
    <p:notesMasterId r:id="rId10"/>
  </p:notesMasterIdLst>
  <p:sldIdLst>
    <p:sldId id="260" r:id="rId3"/>
    <p:sldId id="259" r:id="rId4"/>
    <p:sldId id="268" r:id="rId5"/>
    <p:sldId id="269" r:id="rId6"/>
    <p:sldId id="271" r:id="rId7"/>
    <p:sldId id="272" r:id="rId8"/>
    <p:sldId id="27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9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12BBDFF-6B9B-4462-9DDC-469176A503FA}">
  <a:tblStyle styleId="{412BBDFF-6B9B-4462-9DDC-469176A503F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8"/>
    <p:restoredTop sz="94309"/>
  </p:normalViewPr>
  <p:slideViewPr>
    <p:cSldViewPr snapToGrid="0">
      <p:cViewPr varScale="1">
        <p:scale>
          <a:sx n="126" d="100"/>
          <a:sy n="126" d="100"/>
        </p:scale>
        <p:origin x="200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00774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1721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919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470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1736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4935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627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FD1F-EE3F-4D4E-AA96-DD12605CEF0F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7489026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FD1F-EE3F-4D4E-AA96-DD12605CEF0F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9201832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FD1F-EE3F-4D4E-AA96-DD12605CEF0F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0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854478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FD1F-EE3F-4D4E-AA96-DD12605CEF0F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2667569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FD1F-EE3F-4D4E-AA96-DD12605CEF0F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27834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FD1F-EE3F-4D4E-AA96-DD12605CEF0F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3790948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FD1F-EE3F-4D4E-AA96-DD12605CEF0F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8100229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FD1F-EE3F-4D4E-AA96-DD12605CEF0F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4611521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userDrawn="1">
  <p:cSld name="Quot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0" y="-50"/>
            <a:ext cx="9144000" cy="5143500"/>
          </a:xfrm>
          <a:prstGeom prst="parallelogram">
            <a:avLst>
              <a:gd name="adj" fmla="val 5558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-161316" y="2170222"/>
            <a:ext cx="1691400" cy="18039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510053" y="1108443"/>
            <a:ext cx="2241300" cy="23907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1070768" y="534075"/>
            <a:ext cx="943200" cy="10065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7308537" y="814737"/>
            <a:ext cx="1744500" cy="18597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6769741" y="3169650"/>
            <a:ext cx="1234800" cy="13167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7174525" y="2019350"/>
            <a:ext cx="1782000" cy="19005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8378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Ref idx="1001">
        <a:schemeClr val="bg2"/>
      </p:bgRef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1790700" y="2099613"/>
            <a:ext cx="5562600" cy="582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1790700" y="2778688"/>
            <a:ext cx="5562600" cy="26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2909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826CA-3CFA-6F49-A214-9658D6EAC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472E3-63A4-7943-826A-39519D7CE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60ADA-EF35-1041-B8C9-50929EFAD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FD1F-EE3F-4D4E-AA96-DD12605CEF0F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AA726-2719-1146-BAD0-9BB228982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EC27A-0EB0-5243-8D5D-0E75BF51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2453401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FD1F-EE3F-4D4E-AA96-DD12605CEF0F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38923480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80300-BB71-CC4F-A851-F9A43F947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ACD31-A156-0247-AA3E-CF40EF833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9DD64-CBC3-9548-819B-ABF2E34C3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FD1F-EE3F-4D4E-AA96-DD12605CEF0F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AB7D9-3A73-914D-B89F-99596646A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D9FE9-F4D9-CD49-9204-6B39B85C2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87941703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7BAA7-9B66-7B4A-B88F-EF24E53F1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8340B9-FEEE-5549-9FA6-81C365D19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93E32-9287-BB40-8661-93EF69C68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FD1F-EE3F-4D4E-AA96-DD12605CEF0F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BD6FA-AC41-B646-9D54-8B9257A88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734C6-F699-994D-ABBD-B8DC9742A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59839809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FE0AC-0BD6-D44E-AE29-7316B68C3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864CA-76B0-724D-975B-4A4BEF4258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04B6F1-DAEE-504F-9636-ECC145BCE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EA8692-B820-844A-BB23-1DF0AE2A3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FD1F-EE3F-4D4E-AA96-DD12605CEF0F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80FCF-5A16-AE4B-BB51-1D92AC846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57453F-491A-EB43-A949-7F12903CA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52451386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7E5F2-29E6-224B-ABE5-FCACD2C47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07348-1479-264F-997F-1E927ED0B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07DBF-2DDB-BA4E-B2AA-CB5A8C9D2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81F229-6FC9-B04D-B5A9-1BFFC79B05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7A2CDF-EF88-4042-943F-5F26A27DC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BFF367-86D2-5344-99C0-DB76434E4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FD1F-EE3F-4D4E-AA96-DD12605CEF0F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AE3949-72E8-5D45-93C9-42ADA12B3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CA1087-26E7-0341-BB2D-22D7D64CA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19715179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E1EC8-E731-5747-9786-D7D33CF2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CA240A-F37B-2A4A-A1AF-C92B297A1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FD1F-EE3F-4D4E-AA96-DD12605CEF0F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D86A67-8650-6B4E-8FBD-A2588A37D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195B9D-B75B-B54A-B802-3A89FD8FF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14898070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D2E3E2-042C-B742-A41C-898D12295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FD1F-EE3F-4D4E-AA96-DD12605CEF0F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BE05BC-09CB-F141-971D-37E92BA18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F940A-62D3-DB48-AC79-C5806328C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87032826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4C533-A97A-714D-84CF-2ACB846B7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CEA78-3F32-E24B-B698-2E52321A8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DD6AF3-1667-1449-8003-5B59C7FC7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2C2A08-569A-E844-8A75-E1DC3EC75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FD1F-EE3F-4D4E-AA96-DD12605CEF0F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C2A3B-BB11-7443-8C1C-9E07CB07A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5689A-143C-EE4D-9B08-B6BAE7A42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01959574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15FA2-7EC7-8E4A-AAE2-CF44F7BA5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83C33D-D1E4-314A-BB2B-68FD70450B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5F0555-F76C-EC4A-8516-C2E5648B5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7E0B8-2B13-0B45-8BE0-A4F98E3CE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FD1F-EE3F-4D4E-AA96-DD12605CEF0F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DBFA5F-BFB8-EE46-89CE-C26335291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25E6BD-91F0-6F47-BFAD-95F5308B8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99127963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78327-ADF2-8944-9986-BF2715EFF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C43856-60D7-0843-806F-181177303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D1890-C98D-8847-95D2-A530A724B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FD1F-EE3F-4D4E-AA96-DD12605CEF0F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81B54-8AD3-684F-B2F2-BFCB26FE3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2D700-38F2-704E-B55C-F09D8369E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3948808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ABE9DA-E9AF-7441-826B-CBCA42CEAF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1AA2D5-DAD9-D545-8801-826F5BFFF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7F0F8-AE50-294A-819E-4F9B0EEC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FD1F-EE3F-4D4E-AA96-DD12605CEF0F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3E0C9-4368-3340-951B-3F8738E3D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54A7D-3679-AD4F-AACF-311FB728C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3725436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FD1F-EE3F-4D4E-AA96-DD12605CEF0F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85105778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userDrawn="1">
  <p:cSld name="Quot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0" y="-50"/>
            <a:ext cx="9144000" cy="5143500"/>
          </a:xfrm>
          <a:prstGeom prst="parallelogram">
            <a:avLst>
              <a:gd name="adj" fmla="val 5558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-161316" y="2170222"/>
            <a:ext cx="1691400" cy="18039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510053" y="1108443"/>
            <a:ext cx="2241300" cy="23907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1070768" y="534075"/>
            <a:ext cx="943200" cy="10065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7308537" y="814737"/>
            <a:ext cx="1744500" cy="18597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6769741" y="3169650"/>
            <a:ext cx="1234800" cy="13167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7174525" y="2019350"/>
            <a:ext cx="1782000" cy="19005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8467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Ref idx="1001">
        <a:schemeClr val="bg2"/>
      </p:bgRef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1790700" y="2099613"/>
            <a:ext cx="5562600" cy="582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1790700" y="2778688"/>
            <a:ext cx="5562600" cy="26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7506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FD1F-EE3F-4D4E-AA96-DD12605CEF0F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9669322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FD1F-EE3F-4D4E-AA96-DD12605CEF0F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0961560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FD1F-EE3F-4D4E-AA96-DD12605CEF0F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1449096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FD1F-EE3F-4D4E-AA96-DD12605CEF0F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7984915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FD1F-EE3F-4D4E-AA96-DD12605CEF0F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6562957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FD1F-EE3F-4D4E-AA96-DD12605CEF0F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3758445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DFD1F-EE3F-4D4E-AA96-DD12605CEF0F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5096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</p:sldLayoutIdLst>
  <p:transition>
    <p:fade thruBlk="1"/>
  </p:transition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08E142-A2B1-C244-83A7-8E01FF5F5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8924C-AA87-9341-ACAC-3FFEA8BAC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B0FF4-F199-F44F-9EB2-F5BF10BB6C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DFD1F-EE3F-4D4E-AA96-DD12605CEF0F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6E4F2-659D-7742-8F1F-219722AD1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ED179-2EFD-B74F-9E14-64B82FDBE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4721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  <p:transition>
    <p:fade thruBlk="1"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597CB43-8F00-1046-98DA-57A40D11F72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" b="9991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7898" y="334795"/>
            <a:ext cx="4959790" cy="46227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23654" y="569209"/>
            <a:ext cx="5176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 Zar" pitchFamily="2" charset="-78"/>
                <a:cs typeface="B Zar" pitchFamily="2" charset="-78"/>
              </a:rPr>
              <a:t>شانزدهمین</a:t>
            </a:r>
            <a:r>
              <a:rPr lang="fa-IR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 Zar" pitchFamily="2" charset="-78"/>
                <a:cs typeface="B Zar" pitchFamily="2" charset="-78"/>
              </a:rPr>
              <a:t> همایش انجمن دیرینه شناسی ایران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93219" y="1630491"/>
            <a:ext cx="4059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Zar" pitchFamily="2" charset="-78"/>
                <a:cs typeface="B Zar" pitchFamily="2" charset="-78"/>
              </a:rPr>
              <a:t>عنوان</a:t>
            </a:r>
            <a:endParaRPr lang="en-CA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 Zar" pitchFamily="2" charset="-78"/>
              <a:cs typeface="B Zar" pitchFamily="2" charset="-78"/>
            </a:endParaRPr>
          </a:p>
          <a:p>
            <a:pPr algn="ctr"/>
            <a:endParaRPr lang="fa-IR" sz="1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 Zar" pitchFamily="2" charset="-78"/>
              <a:cs typeface="B Zar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40596" y="4280404"/>
            <a:ext cx="219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Zar" pitchFamily="2" charset="-78"/>
                <a:cs typeface="B Zar" pitchFamily="2" charset="-78"/>
              </a:rPr>
              <a:t>۳ تا ۴ آبان ۱۴۰۲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 Zar" pitchFamily="2" charset="-78"/>
              <a:cs typeface="B Zar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F9291D-9F49-A74F-98F6-27F99755C8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70000"/>
          </a:blip>
          <a:srcRect l="15562" t="5482" r="17869"/>
          <a:stretch/>
        </p:blipFill>
        <p:spPr>
          <a:xfrm>
            <a:off x="121920" y="145695"/>
            <a:ext cx="1584960" cy="17703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6C50B5-B20D-764D-8DA5-02BEF3EA44D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</a:blip>
          <a:stretch>
            <a:fillRect/>
          </a:stretch>
        </p:blipFill>
        <p:spPr>
          <a:xfrm>
            <a:off x="7517031" y="254926"/>
            <a:ext cx="1330033" cy="13300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3D294D-866E-A847-8E6E-C78EFA485B4C}"/>
              </a:ext>
            </a:extLst>
          </p:cNvPr>
          <p:cNvSpPr txBox="1"/>
          <p:nvPr/>
        </p:nvSpPr>
        <p:spPr>
          <a:xfrm>
            <a:off x="4204983" y="80719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fa-IR" dirty="0"/>
              <a:t>به نام خدا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1F6843-5546-C744-8443-9DE8986EEC86}"/>
              </a:ext>
            </a:extLst>
          </p:cNvPr>
          <p:cNvSpPr/>
          <p:nvPr/>
        </p:nvSpPr>
        <p:spPr>
          <a:xfrm>
            <a:off x="4375862" y="3294002"/>
            <a:ext cx="1124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Zar" pitchFamily="2" charset="-78"/>
                <a:cs typeface="B Zar" pitchFamily="2" charset="-78"/>
              </a:rPr>
              <a:t>ارائه دهنده</a:t>
            </a:r>
            <a:endParaRPr lang="en-US" sz="1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 Zar" pitchFamily="2" charset="-78"/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C94DD6-5162-B34C-B20C-43E8D1D411B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" b="9991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2480" y="254258"/>
            <a:ext cx="5155208" cy="480485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D7BE7466-C658-774E-840F-5C403B8AA6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65AA5424-2C94-C845-B7AF-709884F4DB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AD49446-55C6-6A42-883C-89ADFD1D9E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071748"/>
              </p:ext>
            </p:extLst>
          </p:nvPr>
        </p:nvGraphicFramePr>
        <p:xfrm>
          <a:off x="3017520" y="470055"/>
          <a:ext cx="609600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6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58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0146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cs typeface="B Zar" panose="00000400000000000000" pitchFamily="2" charset="-78"/>
                        </a:rPr>
                        <a:t>مراجع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cs typeface="B Zar" panose="00000400000000000000" pitchFamily="2" charset="-78"/>
                        </a:rPr>
                        <a:t>نتیجه گیری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cs typeface="B Zar" panose="00000400000000000000" pitchFamily="2" charset="-78"/>
                        </a:rPr>
                        <a:t>نتایج و بحث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cs typeface="B Zar" panose="00000400000000000000" pitchFamily="2" charset="-78"/>
                        </a:rPr>
                        <a:t>مواد و روش تحقیق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cs typeface="B Zar" panose="00000400000000000000" pitchFamily="2" charset="-78"/>
                        </a:rPr>
                        <a:t>مقدمه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6FD09CE9-4F96-0843-906E-8FB3D58E939C}"/>
              </a:ext>
            </a:extLst>
          </p:cNvPr>
          <p:cNvSpPr txBox="1"/>
          <p:nvPr/>
        </p:nvSpPr>
        <p:spPr>
          <a:xfrm>
            <a:off x="2575987" y="55343"/>
            <a:ext cx="3965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Zar" pitchFamily="2" charset="-78"/>
                <a:cs typeface="B Zar" pitchFamily="2" charset="-78"/>
              </a:rPr>
              <a:t>شانزدهمین</a:t>
            </a:r>
            <a:r>
              <a:rPr lang="fa-IR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Zar" pitchFamily="2" charset="-78"/>
                <a:cs typeface="B Zar" pitchFamily="2" charset="-78"/>
              </a:rPr>
              <a:t> همایش انجمن دیرینه شناسی ایران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5856280-5A0D-D047-95B4-A73FC058E2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</a:blip>
          <a:srcRect l="15562" t="5482" r="17869"/>
          <a:stretch/>
        </p:blipFill>
        <p:spPr>
          <a:xfrm>
            <a:off x="0" y="4212235"/>
            <a:ext cx="833740" cy="9312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7DB08D0-5F69-9249-AEC9-1DB992DCD29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8168640" y="4212235"/>
            <a:ext cx="861304" cy="8613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E76C007-F33D-DB4B-A8AE-1F1C5FFE1AC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" b="9991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2480" y="254258"/>
            <a:ext cx="5155208" cy="480485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D7BE7466-C658-774E-840F-5C403B8AA6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65AA5424-2C94-C845-B7AF-709884F4DB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2FAB946-204C-3C4F-A578-4459296CAB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930633"/>
              </p:ext>
            </p:extLst>
          </p:nvPr>
        </p:nvGraphicFramePr>
        <p:xfrm>
          <a:off x="3048000" y="490672"/>
          <a:ext cx="609600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6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58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0146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cs typeface="B Zar" panose="00000400000000000000" pitchFamily="2" charset="-78"/>
                        </a:rPr>
                        <a:t>مراجع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cs typeface="B Zar" panose="00000400000000000000" pitchFamily="2" charset="-78"/>
                        </a:rPr>
                        <a:t>نتیجه گیری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cs typeface="B Zar" panose="00000400000000000000" pitchFamily="2" charset="-78"/>
                        </a:rPr>
                        <a:t>نتایج و بحث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cs typeface="B Zar" panose="00000400000000000000" pitchFamily="2" charset="-78"/>
                        </a:rPr>
                        <a:t>مواد و روش تحقیق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cs typeface="B Zar" panose="00000400000000000000" pitchFamily="2" charset="-78"/>
                        </a:rPr>
                        <a:t>مقدمه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39EC089-A447-1447-AE5A-D52F6C0708B3}"/>
              </a:ext>
            </a:extLst>
          </p:cNvPr>
          <p:cNvSpPr txBox="1"/>
          <p:nvPr/>
        </p:nvSpPr>
        <p:spPr>
          <a:xfrm>
            <a:off x="2575987" y="55343"/>
            <a:ext cx="3965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Zar" pitchFamily="2" charset="-78"/>
                <a:cs typeface="B Zar" pitchFamily="2" charset="-78"/>
              </a:rPr>
              <a:t>شانزدهمین</a:t>
            </a:r>
            <a:r>
              <a:rPr lang="fa-IR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Zar" pitchFamily="2" charset="-78"/>
                <a:cs typeface="B Zar" pitchFamily="2" charset="-78"/>
              </a:rPr>
              <a:t> همایش انجمن دیرینه شناسی ایران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C384D53-8239-DE4E-8C96-FC837A1A91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</a:blip>
          <a:srcRect l="15562" t="5482" r="17869"/>
          <a:stretch/>
        </p:blipFill>
        <p:spPr>
          <a:xfrm>
            <a:off x="0" y="4212235"/>
            <a:ext cx="833740" cy="9312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B0A0F6C-E9CF-AC4D-9158-861AEC7AF5C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8168640" y="4212235"/>
            <a:ext cx="861304" cy="8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37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F4475B66-0BD8-DD48-87C3-84194035BF3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" b="9991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2480" y="254258"/>
            <a:ext cx="5155208" cy="480485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D7BE7466-C658-774E-840F-5C403B8AA6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685800" rtl="1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endParaRPr lang="en-US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65AA5424-2C94-C845-B7AF-709884F4DB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13806C0-AB69-594A-B160-889517E4E9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876788"/>
              </p:ext>
            </p:extLst>
          </p:nvPr>
        </p:nvGraphicFramePr>
        <p:xfrm>
          <a:off x="3048000" y="459895"/>
          <a:ext cx="609600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6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58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cs typeface="B Zar" panose="00000400000000000000" pitchFamily="2" charset="-78"/>
                        </a:rPr>
                        <a:t>مراجع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cs typeface="B Zar" panose="00000400000000000000" pitchFamily="2" charset="-78"/>
                        </a:rPr>
                        <a:t>نتیجه گیری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cs typeface="B Zar" panose="00000400000000000000" pitchFamily="2" charset="-78"/>
                        </a:rPr>
                        <a:t>نتایج و بحث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cs typeface="B Zar" panose="00000400000000000000" pitchFamily="2" charset="-78"/>
                        </a:rPr>
                        <a:t>مواد و روش تحقیق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cs typeface="B Zar" panose="00000400000000000000" pitchFamily="2" charset="-78"/>
                        </a:rPr>
                        <a:t>مقدمه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F64519A6-30DC-AD4F-BBC1-42F6A266B4FE}"/>
              </a:ext>
            </a:extLst>
          </p:cNvPr>
          <p:cNvSpPr txBox="1"/>
          <p:nvPr/>
        </p:nvSpPr>
        <p:spPr>
          <a:xfrm>
            <a:off x="2575987" y="55343"/>
            <a:ext cx="3965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Zar" pitchFamily="2" charset="-78"/>
                <a:cs typeface="B Zar" pitchFamily="2" charset="-78"/>
              </a:rPr>
              <a:t>شانزدهمین</a:t>
            </a:r>
            <a:r>
              <a:rPr lang="fa-IR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Zar" pitchFamily="2" charset="-78"/>
                <a:cs typeface="B Zar" pitchFamily="2" charset="-78"/>
              </a:rPr>
              <a:t> همایش انجمن دیرینه شناسی ایران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D68D354-6995-2E47-8AF8-69FDEEEA7F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</a:blip>
          <a:srcRect l="15562" t="5482" r="17869"/>
          <a:stretch/>
        </p:blipFill>
        <p:spPr>
          <a:xfrm>
            <a:off x="0" y="4212235"/>
            <a:ext cx="833740" cy="9312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69C8E9F-4D86-E443-AC0D-55BCBDD8D10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8168640" y="4212235"/>
            <a:ext cx="861304" cy="8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62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0BD2537-ACB6-FF4A-918E-1523B8E7903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" b="9991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2480" y="254258"/>
            <a:ext cx="5155208" cy="48048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3C63F1-AD0C-E043-A4BC-89B352501A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</a:blip>
          <a:srcRect l="15562" t="5482" r="17869"/>
          <a:stretch/>
        </p:blipFill>
        <p:spPr>
          <a:xfrm>
            <a:off x="0" y="4212235"/>
            <a:ext cx="833740" cy="9312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79E9E6-A05E-8B43-8372-EC1173344D2F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8168640" y="4212235"/>
            <a:ext cx="861304" cy="861304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D7BE7466-C658-774E-840F-5C403B8AA6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685800" rtl="1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endParaRPr lang="en-US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65AA5424-2C94-C845-B7AF-709884F4DB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DC0A424-BED5-784C-BB59-7D5292796A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837142"/>
              </p:ext>
            </p:extLst>
          </p:nvPr>
        </p:nvGraphicFramePr>
        <p:xfrm>
          <a:off x="3048000" y="459895"/>
          <a:ext cx="609600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6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58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0146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cs typeface="B Zar" panose="00000400000000000000" pitchFamily="2" charset="-78"/>
                        </a:rPr>
                        <a:t>مراجع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cs typeface="B Zar" panose="00000400000000000000" pitchFamily="2" charset="-78"/>
                        </a:rPr>
                        <a:t>نتیجه گیری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cs typeface="B Zar" panose="00000400000000000000" pitchFamily="2" charset="-78"/>
                        </a:rPr>
                        <a:t>نتایج و بحث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cs typeface="B Zar" panose="00000400000000000000" pitchFamily="2" charset="-78"/>
                        </a:rPr>
                        <a:t>مواد و روش تحقیق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cs typeface="B Zar" panose="00000400000000000000" pitchFamily="2" charset="-78"/>
                        </a:rPr>
                        <a:t>مقدمه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FBD90F9-CD08-0846-A8E7-2C4B175423FA}"/>
              </a:ext>
            </a:extLst>
          </p:cNvPr>
          <p:cNvSpPr txBox="1"/>
          <p:nvPr/>
        </p:nvSpPr>
        <p:spPr>
          <a:xfrm>
            <a:off x="2575987" y="55343"/>
            <a:ext cx="3965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Zar" pitchFamily="2" charset="-78"/>
                <a:cs typeface="B Zar" pitchFamily="2" charset="-78"/>
              </a:rPr>
              <a:t>شانزدهمین</a:t>
            </a:r>
            <a:r>
              <a:rPr lang="fa-IR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Zar" pitchFamily="2" charset="-78"/>
                <a:cs typeface="B Zar" pitchFamily="2" charset="-78"/>
              </a:rPr>
              <a:t> همایش انجمن دیرینه شناسی ایران</a:t>
            </a:r>
          </a:p>
        </p:txBody>
      </p:sp>
    </p:spTree>
    <p:extLst>
      <p:ext uri="{BB962C8B-B14F-4D97-AF65-F5344CB8AC3E}">
        <p14:creationId xmlns:p14="http://schemas.microsoft.com/office/powerpoint/2010/main" val="449571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86CB3C8-8D38-134D-86B8-35C35C5B7D9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" b="9991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2480" y="254258"/>
            <a:ext cx="5155208" cy="48048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5987" y="55343"/>
            <a:ext cx="3965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Zar" pitchFamily="2" charset="-78"/>
                <a:cs typeface="B Zar" pitchFamily="2" charset="-78"/>
              </a:rPr>
              <a:t>شانزدهمین</a:t>
            </a:r>
            <a:r>
              <a:rPr lang="fa-IR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Zar" pitchFamily="2" charset="-78"/>
                <a:cs typeface="B Zar" pitchFamily="2" charset="-78"/>
              </a:rPr>
              <a:t> همایش انجمن دیرینه شناسی ایران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7BE7466-C658-774E-840F-5C403B8AA6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65AA5424-2C94-C845-B7AF-709884F4DB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A247BC-4C92-9C4C-97AF-6A3E5DFC3C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</a:blip>
          <a:srcRect l="15562" t="5482" r="17869"/>
          <a:stretch/>
        </p:blipFill>
        <p:spPr>
          <a:xfrm>
            <a:off x="0" y="4212235"/>
            <a:ext cx="833740" cy="9312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B41286-58B0-064D-A95E-30A413D8286F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8168640" y="4212235"/>
            <a:ext cx="861304" cy="861304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4197F4A0-6942-7E44-9DDB-8C2D7BEAA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296535"/>
              </p:ext>
            </p:extLst>
          </p:nvPr>
        </p:nvGraphicFramePr>
        <p:xfrm>
          <a:off x="3048000" y="459895"/>
          <a:ext cx="609600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6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58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0146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cs typeface="B Zar" panose="00000400000000000000" pitchFamily="2" charset="-78"/>
                        </a:rPr>
                        <a:t>مراجع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cs typeface="B Zar" panose="00000400000000000000" pitchFamily="2" charset="-78"/>
                        </a:rPr>
                        <a:t>نتیجه گیری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cs typeface="B Zar" panose="00000400000000000000" pitchFamily="2" charset="-78"/>
                        </a:rPr>
                        <a:t>نتایج و بحث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cs typeface="B Zar" panose="00000400000000000000" pitchFamily="2" charset="-78"/>
                        </a:rPr>
                        <a:t>مواد و روش تحقیق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cs typeface="B Zar" panose="00000400000000000000" pitchFamily="2" charset="-78"/>
                        </a:rPr>
                        <a:t>مقدمه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89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8B9C49-CD52-044E-B078-AE84E65A127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" b="9991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738" y="446555"/>
            <a:ext cx="4959790" cy="4622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2FB179-E3C7-844C-84D3-52B99D671B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1588" y="915774"/>
            <a:ext cx="5562600" cy="582300"/>
          </a:xfrm>
        </p:spPr>
        <p:txBody>
          <a:bodyPr/>
          <a:lstStyle/>
          <a:p>
            <a:pPr algn="ctr" defTabSz="342900" rtl="1" eaLnBrk="1" latinLnBrk="0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fa-IR" b="1" dirty="0">
                <a:solidFill>
                  <a:srgbClr val="0070C0"/>
                </a:solidFill>
                <a:latin typeface="B Zar" pitchFamily="2" charset="-78"/>
                <a:cs typeface="B Zar" pitchFamily="2" charset="-78"/>
              </a:rPr>
              <a:t>قدردانی</a:t>
            </a:r>
            <a:endParaRPr lang="en-US" b="1" dirty="0">
              <a:solidFill>
                <a:srgbClr val="0070C0"/>
              </a:solidFill>
              <a:latin typeface="B Zar" pitchFamily="2" charset="-78"/>
              <a:cs typeface="B Zar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510B17-A939-BB4F-811C-7884E1929F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l="15562" t="5482" r="17869"/>
          <a:stretch/>
        </p:blipFill>
        <p:spPr>
          <a:xfrm>
            <a:off x="0" y="4212235"/>
            <a:ext cx="833740" cy="9312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09A1A2-45D9-144A-BF58-A4572A7426B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</a:blip>
          <a:stretch>
            <a:fillRect/>
          </a:stretch>
        </p:blipFill>
        <p:spPr>
          <a:xfrm>
            <a:off x="8046720" y="4131575"/>
            <a:ext cx="861304" cy="8613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FA7582-EBFE-5B4A-9154-5103DD0EFA70}"/>
              </a:ext>
            </a:extLst>
          </p:cNvPr>
          <p:cNvSpPr/>
          <p:nvPr/>
        </p:nvSpPr>
        <p:spPr>
          <a:xfrm>
            <a:off x="4135120" y="1883438"/>
            <a:ext cx="4772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fa-IR" b="1" dirty="0">
                <a:latin typeface="B Zar" pitchFamily="2" charset="-78"/>
                <a:cs typeface="B Zar" pitchFamily="2" charset="-78"/>
              </a:rPr>
              <a:t>آن دسته از عزیزانی که مقاله آنها به صورت سخنرانی پذیرفته شده است میتوانند از قالب زیر برای ارائه </a:t>
            </a:r>
            <a:r>
              <a:rPr lang="fa-IR" b="1" dirty="0" err="1">
                <a:latin typeface="B Zar" pitchFamily="2" charset="-78"/>
                <a:cs typeface="B Zar" pitchFamily="2" charset="-78"/>
              </a:rPr>
              <a:t>پاورپوینت</a:t>
            </a:r>
            <a:r>
              <a:rPr lang="fa-IR" b="1" dirty="0">
                <a:latin typeface="B Zar" pitchFamily="2" charset="-78"/>
                <a:cs typeface="B Zar" pitchFamily="2" charset="-78"/>
              </a:rPr>
              <a:t> استفاده کنند.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fa-IR" b="1" dirty="0">
                <a:latin typeface="B Zar" pitchFamily="2" charset="-78"/>
                <a:cs typeface="B Zar" pitchFamily="2" charset="-78"/>
              </a:rPr>
              <a:t>مدت زمان ارائه:</a:t>
            </a:r>
            <a:r>
              <a:rPr lang="en-CA" b="1" dirty="0">
                <a:latin typeface="B Zar" pitchFamily="2" charset="-78"/>
                <a:cs typeface="B Zar" pitchFamily="2" charset="-78"/>
              </a:rPr>
              <a:t> </a:t>
            </a:r>
            <a:r>
              <a:rPr lang="fa-IR" b="1" dirty="0">
                <a:latin typeface="B Zar" pitchFamily="2" charset="-78"/>
                <a:cs typeface="B Zar" pitchFamily="2" charset="-78"/>
              </a:rPr>
              <a:t>زمان کل هر ارائه 15 دقیقه می باشد، حداکثر 12 دقیقه + 3 دقیقه هم پرسش و پاسخ.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fa-IR" b="1" dirty="0">
                <a:latin typeface="B Zar" pitchFamily="2" charset="-78"/>
                <a:cs typeface="B Zar" pitchFamily="2" charset="-78"/>
              </a:rPr>
              <a:t>لذا تعداد </a:t>
            </a:r>
            <a:r>
              <a:rPr lang="fa-IR" b="1" dirty="0" err="1">
                <a:latin typeface="B Zar" pitchFamily="2" charset="-78"/>
                <a:cs typeface="B Zar" pitchFamily="2" charset="-78"/>
              </a:rPr>
              <a:t>اسلایدها</a:t>
            </a:r>
            <a:r>
              <a:rPr lang="fa-IR" b="1" dirty="0">
                <a:latin typeface="B Zar" pitchFamily="2" charset="-78"/>
                <a:cs typeface="B Zar" pitchFamily="2" charset="-78"/>
              </a:rPr>
              <a:t> را مطابق زمان تعیین شده تنظیم کنید.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fa-IR" b="1" dirty="0">
                <a:latin typeface="B Zar" pitchFamily="2" charset="-78"/>
                <a:cs typeface="B Zar" pitchFamily="2" charset="-78"/>
              </a:rPr>
              <a:t>بعد از تهیه </a:t>
            </a:r>
            <a:r>
              <a:rPr lang="fa-IR" b="1" dirty="0" err="1">
                <a:latin typeface="B Zar" pitchFamily="2" charset="-78"/>
                <a:cs typeface="B Zar" pitchFamily="2" charset="-78"/>
              </a:rPr>
              <a:t>اسلایدها</a:t>
            </a:r>
            <a:r>
              <a:rPr lang="fa-IR" b="1" dirty="0">
                <a:latin typeface="B Zar" pitchFamily="2" charset="-78"/>
                <a:cs typeface="B Zar" pitchFamily="2" charset="-78"/>
              </a:rPr>
              <a:t> آنرا از طریق </a:t>
            </a:r>
            <a:r>
              <a:rPr lang="fa-IR" b="1" dirty="0" err="1">
                <a:latin typeface="B Zar" pitchFamily="2" charset="-78"/>
                <a:cs typeface="B Zar" pitchFamily="2" charset="-78"/>
              </a:rPr>
              <a:t>پنل</a:t>
            </a:r>
            <a:r>
              <a:rPr lang="fa-IR" b="1" dirty="0">
                <a:latin typeface="B Zar" pitchFamily="2" charset="-78"/>
                <a:cs typeface="B Zar" pitchFamily="2" charset="-78"/>
              </a:rPr>
              <a:t> کاربری خود در سایت همایش، قسمت وضعیت مقاله، برای دبیرخانه ارسال کنید.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fa-IR" b="1" dirty="0">
                <a:latin typeface="B Zar" pitchFamily="2" charset="-78"/>
                <a:cs typeface="B Zar" pitchFamily="2" charset="-78"/>
              </a:rPr>
              <a:t>همچنین نسخه فایل ارائه (هم </a:t>
            </a:r>
            <a:r>
              <a:rPr lang="fa-IR" b="1" dirty="0" err="1">
                <a:latin typeface="B Zar" pitchFamily="2" charset="-78"/>
                <a:cs typeface="B Zar" pitchFamily="2" charset="-78"/>
              </a:rPr>
              <a:t>پاورپوینت</a:t>
            </a:r>
            <a:r>
              <a:rPr lang="fa-IR" b="1" dirty="0">
                <a:latin typeface="B Zar" pitchFamily="2" charset="-78"/>
                <a:cs typeface="B Zar" pitchFamily="2" charset="-78"/>
              </a:rPr>
              <a:t> و هم </a:t>
            </a:r>
            <a:r>
              <a:rPr lang="fa-IR" b="1" dirty="0" err="1">
                <a:latin typeface="B Zar" pitchFamily="2" charset="-78"/>
                <a:cs typeface="B Zar" pitchFamily="2" charset="-78"/>
              </a:rPr>
              <a:t>پی‌دی‌اف</a:t>
            </a:r>
            <a:r>
              <a:rPr lang="fa-IR" b="1" dirty="0">
                <a:latin typeface="B Zar" pitchFamily="2" charset="-78"/>
                <a:cs typeface="B Zar" pitchFamily="2" charset="-78"/>
              </a:rPr>
              <a:t>) را همراه خود داشته باشید.</a:t>
            </a:r>
          </a:p>
        </p:txBody>
      </p:sp>
    </p:spTree>
    <p:extLst>
      <p:ext uri="{BB962C8B-B14F-4D97-AF65-F5344CB8AC3E}">
        <p14:creationId xmlns:p14="http://schemas.microsoft.com/office/powerpoint/2010/main" val="241692271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6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EFEFE"/>
      </a:accent1>
      <a:accent2>
        <a:srgbClr val="FDFDFD"/>
      </a:accent2>
      <a:accent3>
        <a:srgbClr val="FDFDFD"/>
      </a:accent3>
      <a:accent4>
        <a:srgbClr val="FDFDFC"/>
      </a:accent4>
      <a:accent5>
        <a:srgbClr val="FEFEFE"/>
      </a:accent5>
      <a:accent6>
        <a:srgbClr val="FBFDFB"/>
      </a:accent6>
      <a:hlink>
        <a:srgbClr val="FDFDFD"/>
      </a:hlink>
      <a:folHlink>
        <a:srgbClr val="FDFCF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Custom 6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EFEFE"/>
      </a:accent1>
      <a:accent2>
        <a:srgbClr val="FDFDFD"/>
      </a:accent2>
      <a:accent3>
        <a:srgbClr val="FDFDFD"/>
      </a:accent3>
      <a:accent4>
        <a:srgbClr val="FDFDFC"/>
      </a:accent4>
      <a:accent5>
        <a:srgbClr val="FEFEFE"/>
      </a:accent5>
      <a:accent6>
        <a:srgbClr val="FBFDFB"/>
      </a:accent6>
      <a:hlink>
        <a:srgbClr val="FDFDFD"/>
      </a:hlink>
      <a:folHlink>
        <a:srgbClr val="FDFCF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{FCDA25EC-046B-E84B-A916-7456745844BF}tf10001060</Template>
  <TotalTime>87</TotalTime>
  <Words>201</Words>
  <Application>Microsoft Macintosh PowerPoint</Application>
  <PresentationFormat>On-screen Show (16:9)</PresentationFormat>
  <Paragraphs>41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Trebuchet MS</vt:lpstr>
      <vt:lpstr>Wingdings 3</vt:lpstr>
      <vt:lpstr>B Zar</vt:lpstr>
      <vt:lpstr>Calibri</vt:lpstr>
      <vt:lpstr>Arial</vt:lpstr>
      <vt:lpstr>Calibri Light</vt:lpstr>
      <vt:lpstr>Facet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قدردانی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SOM!</dc:creator>
  <cp:lastModifiedBy>Microsoft Office User</cp:lastModifiedBy>
  <cp:revision>14</cp:revision>
  <dcterms:modified xsi:type="dcterms:W3CDTF">2023-10-17T10:22:19Z</dcterms:modified>
</cp:coreProperties>
</file>